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65" r:id="rId3"/>
    <p:sldId id="267" r:id="rId4"/>
    <p:sldId id="266" r:id="rId5"/>
    <p:sldId id="268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FAD6A-073C-46FB-BA6B-8A25BEC2253A}" v="1342" dt="2023-03-28T10:39:45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D2761-E257-4C0C-B21C-681A1F726743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33E26E-9851-4CE7-9547-817195149978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Physics and Astronomy Garden</a:t>
          </a:r>
          <a:endParaRPr lang="en-US" dirty="0"/>
        </a:p>
      </dgm:t>
    </dgm:pt>
    <dgm:pt modelId="{720D29B0-654E-4A4D-984A-1561BCE44CC9}" type="parTrans" cxnId="{156A9823-7D5E-4BA9-A398-C62387F8172B}">
      <dgm:prSet/>
      <dgm:spPr/>
      <dgm:t>
        <a:bodyPr/>
        <a:lstStyle/>
        <a:p>
          <a:endParaRPr lang="en-US"/>
        </a:p>
      </dgm:t>
    </dgm:pt>
    <dgm:pt modelId="{C6CAEB2B-68C5-4843-BC24-02352906EA83}" type="sibTrans" cxnId="{156A9823-7D5E-4BA9-A398-C62387F8172B}">
      <dgm:prSet/>
      <dgm:spPr/>
      <dgm:t>
        <a:bodyPr/>
        <a:lstStyle/>
        <a:p>
          <a:endParaRPr lang="en-US"/>
        </a:p>
      </dgm:t>
    </dgm:pt>
    <dgm:pt modelId="{E86FD390-258D-4024-80C0-F35B72EBEDA5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Collaborative project</a:t>
          </a:r>
          <a:endParaRPr lang="en-US" dirty="0"/>
        </a:p>
      </dgm:t>
    </dgm:pt>
    <dgm:pt modelId="{77EAB6E5-4DC7-4049-9504-0EE650B2EDD5}" type="parTrans" cxnId="{012CDA49-9560-48C2-B1F3-5F1BA53E7F06}">
      <dgm:prSet/>
      <dgm:spPr/>
      <dgm:t>
        <a:bodyPr/>
        <a:lstStyle/>
        <a:p>
          <a:endParaRPr lang="en-US"/>
        </a:p>
      </dgm:t>
    </dgm:pt>
    <dgm:pt modelId="{66D640D7-DCE9-448E-BAC9-F8F56981BD86}" type="sibTrans" cxnId="{012CDA49-9560-48C2-B1F3-5F1BA53E7F06}">
      <dgm:prSet/>
      <dgm:spPr/>
      <dgm:t>
        <a:bodyPr/>
        <a:lstStyle/>
        <a:p>
          <a:endParaRPr lang="en-US"/>
        </a:p>
      </dgm:t>
    </dgm:pt>
    <dgm:pt modelId="{A40B8AAB-D28D-4566-A3EC-52AD63D177F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Research academic staff</a:t>
          </a:r>
          <a:endParaRPr lang="en-US" dirty="0"/>
        </a:p>
      </dgm:t>
    </dgm:pt>
    <dgm:pt modelId="{B01BDB8C-3E8B-4682-B8EE-957C823D4A62}" type="parTrans" cxnId="{0ED9F509-7D1B-40D0-B61B-E06511685912}">
      <dgm:prSet/>
      <dgm:spPr/>
      <dgm:t>
        <a:bodyPr/>
        <a:lstStyle/>
        <a:p>
          <a:endParaRPr lang="en-US"/>
        </a:p>
      </dgm:t>
    </dgm:pt>
    <dgm:pt modelId="{0B237383-4CEC-4432-9D54-ED3CD49DF138}" type="sibTrans" cxnId="{0ED9F509-7D1B-40D0-B61B-E06511685912}">
      <dgm:prSet/>
      <dgm:spPr/>
      <dgm:t>
        <a:bodyPr/>
        <a:lstStyle/>
        <a:p>
          <a:endParaRPr lang="en-US"/>
        </a:p>
      </dgm:t>
    </dgm:pt>
    <dgm:pt modelId="{4ADE7895-ADFC-4A15-A0E4-06E121AA035E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Professional Services</a:t>
          </a:r>
          <a:endParaRPr lang="en-US" dirty="0"/>
        </a:p>
      </dgm:t>
    </dgm:pt>
    <dgm:pt modelId="{3F4DD612-AE5E-4A1F-9D89-174B02F2F2A9}" type="parTrans" cxnId="{9F824352-4CB7-44FE-97A2-13D7736E95E5}">
      <dgm:prSet/>
      <dgm:spPr/>
      <dgm:t>
        <a:bodyPr/>
        <a:lstStyle/>
        <a:p>
          <a:endParaRPr lang="en-US"/>
        </a:p>
      </dgm:t>
    </dgm:pt>
    <dgm:pt modelId="{17D27829-4F58-4941-B0F6-4D67DC024265}" type="sibTrans" cxnId="{9F824352-4CB7-44FE-97A2-13D7736E95E5}">
      <dgm:prSet/>
      <dgm:spPr/>
      <dgm:t>
        <a:bodyPr/>
        <a:lstStyle/>
        <a:p>
          <a:endParaRPr lang="en-US"/>
        </a:p>
      </dgm:t>
    </dgm:pt>
    <dgm:pt modelId="{18A0ECAA-D4F4-447E-92A9-F204A425CF90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Wellbeing</a:t>
          </a:r>
          <a:endParaRPr lang="en-US" dirty="0"/>
        </a:p>
      </dgm:t>
    </dgm:pt>
    <dgm:pt modelId="{1A8CD908-C3A4-46E8-9729-242D807F27B9}" type="parTrans" cxnId="{0D79A402-1775-4896-811A-DB67E8BE50BF}">
      <dgm:prSet/>
      <dgm:spPr/>
      <dgm:t>
        <a:bodyPr/>
        <a:lstStyle/>
        <a:p>
          <a:endParaRPr lang="en-US"/>
        </a:p>
      </dgm:t>
    </dgm:pt>
    <dgm:pt modelId="{A8991B7A-2203-433B-AABD-AAF25B5D7E4B}" type="sibTrans" cxnId="{0D79A402-1775-4896-811A-DB67E8BE50BF}">
      <dgm:prSet/>
      <dgm:spPr/>
      <dgm:t>
        <a:bodyPr/>
        <a:lstStyle/>
        <a:p>
          <a:endParaRPr lang="en-US"/>
        </a:p>
      </dgm:t>
    </dgm:pt>
    <dgm:pt modelId="{FFA51774-4638-4B4D-9B05-D01B8FB7DD11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Sustainability</a:t>
          </a:r>
          <a:endParaRPr lang="en-US" dirty="0"/>
        </a:p>
      </dgm:t>
    </dgm:pt>
    <dgm:pt modelId="{FB90A6B0-462A-4956-9673-CFB408DF5F43}" type="parTrans" cxnId="{4AC4A7F1-E3FE-49A8-B24A-4B70BB6840CE}">
      <dgm:prSet/>
      <dgm:spPr/>
      <dgm:t>
        <a:bodyPr/>
        <a:lstStyle/>
        <a:p>
          <a:endParaRPr lang="en-US"/>
        </a:p>
      </dgm:t>
    </dgm:pt>
    <dgm:pt modelId="{3E26A669-7E76-4269-8F78-75134E4B91BD}" type="sibTrans" cxnId="{4AC4A7F1-E3FE-49A8-B24A-4B70BB6840CE}">
      <dgm:prSet/>
      <dgm:spPr/>
      <dgm:t>
        <a:bodyPr/>
        <a:lstStyle/>
        <a:p>
          <a:endParaRPr lang="en-US"/>
        </a:p>
      </dgm:t>
    </dgm:pt>
    <dgm:pt modelId="{E55571E0-615A-4873-9D0D-4A5C9A7BA53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Students</a:t>
          </a:r>
        </a:p>
      </dgm:t>
    </dgm:pt>
    <dgm:pt modelId="{611CE24E-EEAF-41B6-B3AE-0633124157FF}" type="parTrans" cxnId="{45B28837-5E3D-48F2-931B-22629FACCC26}">
      <dgm:prSet/>
      <dgm:spPr/>
    </dgm:pt>
    <dgm:pt modelId="{E32C1AF1-9A8C-4C56-810E-3070FC6539C7}" type="sibTrans" cxnId="{45B28837-5E3D-48F2-931B-22629FACCC26}">
      <dgm:prSet/>
      <dgm:spPr/>
    </dgm:pt>
    <dgm:pt modelId="{418FB239-3428-40F5-AB04-75DC5A7C06AC}" type="pres">
      <dgm:prSet presAssocID="{E2FD2761-E257-4C0C-B21C-681A1F72674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55599CF-7DB2-4C43-A137-18B6E1D9599D}" type="pres">
      <dgm:prSet presAssocID="{E133E26E-9851-4CE7-9547-817195149978}" presName="vertOne" presStyleCnt="0"/>
      <dgm:spPr/>
    </dgm:pt>
    <dgm:pt modelId="{AEA9E909-B8B8-470B-8CFC-731611373C59}" type="pres">
      <dgm:prSet presAssocID="{E133E26E-9851-4CE7-9547-81719514997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BE1E9-41ED-4F96-84D3-9AC02D1C2D29}" type="pres">
      <dgm:prSet presAssocID="{E133E26E-9851-4CE7-9547-817195149978}" presName="parTransOne" presStyleCnt="0"/>
      <dgm:spPr/>
    </dgm:pt>
    <dgm:pt modelId="{8BC3008A-6437-4583-880C-39821EAF3545}" type="pres">
      <dgm:prSet presAssocID="{E133E26E-9851-4CE7-9547-817195149978}" presName="horzOne" presStyleCnt="0"/>
      <dgm:spPr/>
    </dgm:pt>
    <dgm:pt modelId="{F9D49FBB-F8BD-4E25-9197-6C64B941D15B}" type="pres">
      <dgm:prSet presAssocID="{E86FD390-258D-4024-80C0-F35B72EBEDA5}" presName="vertTwo" presStyleCnt="0"/>
      <dgm:spPr/>
    </dgm:pt>
    <dgm:pt modelId="{C93D79E0-6022-48E9-83C9-AAA0324F6659}" type="pres">
      <dgm:prSet presAssocID="{E86FD390-258D-4024-80C0-F35B72EBEDA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7163E4-83F0-436C-B1C1-5AE581B6C694}" type="pres">
      <dgm:prSet presAssocID="{E86FD390-258D-4024-80C0-F35B72EBEDA5}" presName="parTransTwo" presStyleCnt="0"/>
      <dgm:spPr/>
    </dgm:pt>
    <dgm:pt modelId="{3C5FEB08-A527-47D5-BCC2-C4651388D897}" type="pres">
      <dgm:prSet presAssocID="{E86FD390-258D-4024-80C0-F35B72EBEDA5}" presName="horzTwo" presStyleCnt="0"/>
      <dgm:spPr/>
    </dgm:pt>
    <dgm:pt modelId="{B8A16004-3D3A-4E35-A956-92A440F11771}" type="pres">
      <dgm:prSet presAssocID="{E55571E0-615A-4873-9D0D-4A5C9A7BA53D}" presName="vertThree" presStyleCnt="0"/>
      <dgm:spPr/>
    </dgm:pt>
    <dgm:pt modelId="{028E5CDD-41ED-4E12-842C-7A54A0A4985E}" type="pres">
      <dgm:prSet presAssocID="{E55571E0-615A-4873-9D0D-4A5C9A7BA53D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1CAAED-D80D-4AF7-ADBA-D28AFDC75D49}" type="pres">
      <dgm:prSet presAssocID="{E55571E0-615A-4873-9D0D-4A5C9A7BA53D}" presName="horzThree" presStyleCnt="0"/>
      <dgm:spPr/>
    </dgm:pt>
    <dgm:pt modelId="{7A727412-5031-4CB7-A0D5-823EA3339F5F}" type="pres">
      <dgm:prSet presAssocID="{E32C1AF1-9A8C-4C56-810E-3070FC6539C7}" presName="sibSpaceThree" presStyleCnt="0"/>
      <dgm:spPr/>
    </dgm:pt>
    <dgm:pt modelId="{D78343DF-13AA-4FDC-8996-72E9FB4EF1B4}" type="pres">
      <dgm:prSet presAssocID="{A40B8AAB-D28D-4566-A3EC-52AD63D177FD}" presName="vertThree" presStyleCnt="0"/>
      <dgm:spPr/>
    </dgm:pt>
    <dgm:pt modelId="{F91DB195-237B-4814-A8E9-987B79F29B13}" type="pres">
      <dgm:prSet presAssocID="{A40B8AAB-D28D-4566-A3EC-52AD63D177FD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E5ADD2-B71B-4DB2-87EF-0C961CA77BE1}" type="pres">
      <dgm:prSet presAssocID="{A40B8AAB-D28D-4566-A3EC-52AD63D177FD}" presName="horzThree" presStyleCnt="0"/>
      <dgm:spPr/>
    </dgm:pt>
    <dgm:pt modelId="{B2B9E4A6-35FE-40F2-BE63-38DE0AB39D06}" type="pres">
      <dgm:prSet presAssocID="{0B237383-4CEC-4432-9D54-ED3CD49DF138}" presName="sibSpaceThree" presStyleCnt="0"/>
      <dgm:spPr/>
    </dgm:pt>
    <dgm:pt modelId="{D0C5AA77-7112-40FA-9518-EDB2312B6563}" type="pres">
      <dgm:prSet presAssocID="{4ADE7895-ADFC-4A15-A0E4-06E121AA035E}" presName="vertThree" presStyleCnt="0"/>
      <dgm:spPr/>
    </dgm:pt>
    <dgm:pt modelId="{16A5A3C5-EDC6-4C92-B800-A88C400F21D0}" type="pres">
      <dgm:prSet presAssocID="{4ADE7895-ADFC-4A15-A0E4-06E121AA035E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52B8C7-8D55-454F-9648-A9315C742DB1}" type="pres">
      <dgm:prSet presAssocID="{4ADE7895-ADFC-4A15-A0E4-06E121AA035E}" presName="horzThree" presStyleCnt="0"/>
      <dgm:spPr/>
    </dgm:pt>
    <dgm:pt modelId="{90269A43-3913-47E4-94B4-D2F8C8E753BA}" type="pres">
      <dgm:prSet presAssocID="{66D640D7-DCE9-448E-BAC9-F8F56981BD86}" presName="sibSpaceTwo" presStyleCnt="0"/>
      <dgm:spPr/>
    </dgm:pt>
    <dgm:pt modelId="{E5E17D8C-C58B-44AC-819B-69EFC9453019}" type="pres">
      <dgm:prSet presAssocID="{18A0ECAA-D4F4-447E-92A9-F204A425CF90}" presName="vertTwo" presStyleCnt="0"/>
      <dgm:spPr/>
    </dgm:pt>
    <dgm:pt modelId="{EFFD611B-B0F6-4CCE-A2D0-798A5946F815}" type="pres">
      <dgm:prSet presAssocID="{18A0ECAA-D4F4-447E-92A9-F204A425CF9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1636DB-C09C-4299-8189-A922C884E8E7}" type="pres">
      <dgm:prSet presAssocID="{18A0ECAA-D4F4-447E-92A9-F204A425CF90}" presName="parTransTwo" presStyleCnt="0"/>
      <dgm:spPr/>
    </dgm:pt>
    <dgm:pt modelId="{C122FD01-E3C9-47B1-80B1-C54A9904AA0D}" type="pres">
      <dgm:prSet presAssocID="{18A0ECAA-D4F4-447E-92A9-F204A425CF90}" presName="horzTwo" presStyleCnt="0"/>
      <dgm:spPr/>
    </dgm:pt>
    <dgm:pt modelId="{BB65EDEB-C9B9-4D68-BAD5-A7FCA5F33C46}" type="pres">
      <dgm:prSet presAssocID="{FFA51774-4638-4B4D-9B05-D01B8FB7DD11}" presName="vertThree" presStyleCnt="0"/>
      <dgm:spPr/>
    </dgm:pt>
    <dgm:pt modelId="{D6D8D05F-45C5-4801-9714-264E3614243A}" type="pres">
      <dgm:prSet presAssocID="{FFA51774-4638-4B4D-9B05-D01B8FB7DD11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BB32C2-623A-4A48-BD3B-0A82A7F24B61}" type="pres">
      <dgm:prSet presAssocID="{FFA51774-4638-4B4D-9B05-D01B8FB7DD11}" presName="horzThree" presStyleCnt="0"/>
      <dgm:spPr/>
    </dgm:pt>
  </dgm:ptLst>
  <dgm:cxnLst>
    <dgm:cxn modelId="{69F9DE4A-2B17-4C56-8700-2019AC0E7A08}" type="presOf" srcId="{4ADE7895-ADFC-4A15-A0E4-06E121AA035E}" destId="{16A5A3C5-EDC6-4C92-B800-A88C400F21D0}" srcOrd="0" destOrd="0" presId="urn:microsoft.com/office/officeart/2005/8/layout/hierarchy4"/>
    <dgm:cxn modelId="{61005588-4053-4F75-A828-D8435F9E8B91}" type="presOf" srcId="{E86FD390-258D-4024-80C0-F35B72EBEDA5}" destId="{C93D79E0-6022-48E9-83C9-AAA0324F6659}" srcOrd="0" destOrd="0" presId="urn:microsoft.com/office/officeart/2005/8/layout/hierarchy4"/>
    <dgm:cxn modelId="{0D79A402-1775-4896-811A-DB67E8BE50BF}" srcId="{E133E26E-9851-4CE7-9547-817195149978}" destId="{18A0ECAA-D4F4-447E-92A9-F204A425CF90}" srcOrd="1" destOrd="0" parTransId="{1A8CD908-C3A4-46E8-9729-242D807F27B9}" sibTransId="{A8991B7A-2203-433B-AABD-AAF25B5D7E4B}"/>
    <dgm:cxn modelId="{9F824352-4CB7-44FE-97A2-13D7736E95E5}" srcId="{E86FD390-258D-4024-80C0-F35B72EBEDA5}" destId="{4ADE7895-ADFC-4A15-A0E4-06E121AA035E}" srcOrd="2" destOrd="0" parTransId="{3F4DD612-AE5E-4A1F-9D89-174B02F2F2A9}" sibTransId="{17D27829-4F58-4941-B0F6-4D67DC024265}"/>
    <dgm:cxn modelId="{878B30CB-75FD-44F4-95CB-B67EBF1B6FD9}" type="presOf" srcId="{18A0ECAA-D4F4-447E-92A9-F204A425CF90}" destId="{EFFD611B-B0F6-4CCE-A2D0-798A5946F815}" srcOrd="0" destOrd="0" presId="urn:microsoft.com/office/officeart/2005/8/layout/hierarchy4"/>
    <dgm:cxn modelId="{4AC4A7F1-E3FE-49A8-B24A-4B70BB6840CE}" srcId="{18A0ECAA-D4F4-447E-92A9-F204A425CF90}" destId="{FFA51774-4638-4B4D-9B05-D01B8FB7DD11}" srcOrd="0" destOrd="0" parTransId="{FB90A6B0-462A-4956-9673-CFB408DF5F43}" sibTransId="{3E26A669-7E76-4269-8F78-75134E4B91BD}"/>
    <dgm:cxn modelId="{A930140A-F00F-4B87-B405-5E87DE0775E9}" type="presOf" srcId="{E133E26E-9851-4CE7-9547-817195149978}" destId="{AEA9E909-B8B8-470B-8CFC-731611373C59}" srcOrd="0" destOrd="0" presId="urn:microsoft.com/office/officeart/2005/8/layout/hierarchy4"/>
    <dgm:cxn modelId="{92A90F98-060D-4F5D-8958-ADD7E5608131}" type="presOf" srcId="{FFA51774-4638-4B4D-9B05-D01B8FB7DD11}" destId="{D6D8D05F-45C5-4801-9714-264E3614243A}" srcOrd="0" destOrd="0" presId="urn:microsoft.com/office/officeart/2005/8/layout/hierarchy4"/>
    <dgm:cxn modelId="{0ED9F509-7D1B-40D0-B61B-E06511685912}" srcId="{E86FD390-258D-4024-80C0-F35B72EBEDA5}" destId="{A40B8AAB-D28D-4566-A3EC-52AD63D177FD}" srcOrd="1" destOrd="0" parTransId="{B01BDB8C-3E8B-4682-B8EE-957C823D4A62}" sibTransId="{0B237383-4CEC-4432-9D54-ED3CD49DF138}"/>
    <dgm:cxn modelId="{C3647422-8774-45F1-8091-EA9BABEF6E98}" type="presOf" srcId="{E55571E0-615A-4873-9D0D-4A5C9A7BA53D}" destId="{028E5CDD-41ED-4E12-842C-7A54A0A4985E}" srcOrd="0" destOrd="0" presId="urn:microsoft.com/office/officeart/2005/8/layout/hierarchy4"/>
    <dgm:cxn modelId="{012CDA49-9560-48C2-B1F3-5F1BA53E7F06}" srcId="{E133E26E-9851-4CE7-9547-817195149978}" destId="{E86FD390-258D-4024-80C0-F35B72EBEDA5}" srcOrd="0" destOrd="0" parTransId="{77EAB6E5-4DC7-4049-9504-0EE650B2EDD5}" sibTransId="{66D640D7-DCE9-448E-BAC9-F8F56981BD86}"/>
    <dgm:cxn modelId="{03974D1E-3B1F-49E6-A57F-FC3608DE9376}" type="presOf" srcId="{E2FD2761-E257-4C0C-B21C-681A1F726743}" destId="{418FB239-3428-40F5-AB04-75DC5A7C06AC}" srcOrd="0" destOrd="0" presId="urn:microsoft.com/office/officeart/2005/8/layout/hierarchy4"/>
    <dgm:cxn modelId="{33CCCAEF-0208-493E-8C19-56F8DAED424B}" type="presOf" srcId="{A40B8AAB-D28D-4566-A3EC-52AD63D177FD}" destId="{F91DB195-237B-4814-A8E9-987B79F29B13}" srcOrd="0" destOrd="0" presId="urn:microsoft.com/office/officeart/2005/8/layout/hierarchy4"/>
    <dgm:cxn modelId="{45B28837-5E3D-48F2-931B-22629FACCC26}" srcId="{E86FD390-258D-4024-80C0-F35B72EBEDA5}" destId="{E55571E0-615A-4873-9D0D-4A5C9A7BA53D}" srcOrd="0" destOrd="0" parTransId="{611CE24E-EEAF-41B6-B3AE-0633124157FF}" sibTransId="{E32C1AF1-9A8C-4C56-810E-3070FC6539C7}"/>
    <dgm:cxn modelId="{156A9823-7D5E-4BA9-A398-C62387F8172B}" srcId="{E2FD2761-E257-4C0C-B21C-681A1F726743}" destId="{E133E26E-9851-4CE7-9547-817195149978}" srcOrd="0" destOrd="0" parTransId="{720D29B0-654E-4A4D-984A-1561BCE44CC9}" sibTransId="{C6CAEB2B-68C5-4843-BC24-02352906EA83}"/>
    <dgm:cxn modelId="{8049A346-25F0-4CD8-B8BA-C563EA331FC0}" type="presParOf" srcId="{418FB239-3428-40F5-AB04-75DC5A7C06AC}" destId="{855599CF-7DB2-4C43-A137-18B6E1D9599D}" srcOrd="0" destOrd="0" presId="urn:microsoft.com/office/officeart/2005/8/layout/hierarchy4"/>
    <dgm:cxn modelId="{11899863-A52B-4517-A980-53F1237B3605}" type="presParOf" srcId="{855599CF-7DB2-4C43-A137-18B6E1D9599D}" destId="{AEA9E909-B8B8-470B-8CFC-731611373C59}" srcOrd="0" destOrd="0" presId="urn:microsoft.com/office/officeart/2005/8/layout/hierarchy4"/>
    <dgm:cxn modelId="{74AA2919-5D17-4658-BDA1-4A762E851F95}" type="presParOf" srcId="{855599CF-7DB2-4C43-A137-18B6E1D9599D}" destId="{10DBE1E9-41ED-4F96-84D3-9AC02D1C2D29}" srcOrd="1" destOrd="0" presId="urn:microsoft.com/office/officeart/2005/8/layout/hierarchy4"/>
    <dgm:cxn modelId="{A5EBF030-B88E-4B0F-8C5A-C04750258153}" type="presParOf" srcId="{855599CF-7DB2-4C43-A137-18B6E1D9599D}" destId="{8BC3008A-6437-4583-880C-39821EAF3545}" srcOrd="2" destOrd="0" presId="urn:microsoft.com/office/officeart/2005/8/layout/hierarchy4"/>
    <dgm:cxn modelId="{16E688E0-5E3C-4195-99EE-EA26E874BE92}" type="presParOf" srcId="{8BC3008A-6437-4583-880C-39821EAF3545}" destId="{F9D49FBB-F8BD-4E25-9197-6C64B941D15B}" srcOrd="0" destOrd="0" presId="urn:microsoft.com/office/officeart/2005/8/layout/hierarchy4"/>
    <dgm:cxn modelId="{79E432EA-7368-4010-9A45-3429A127A27E}" type="presParOf" srcId="{F9D49FBB-F8BD-4E25-9197-6C64B941D15B}" destId="{C93D79E0-6022-48E9-83C9-AAA0324F6659}" srcOrd="0" destOrd="0" presId="urn:microsoft.com/office/officeart/2005/8/layout/hierarchy4"/>
    <dgm:cxn modelId="{8BEB1EBC-C8E6-43C0-8292-FEE0DCAAAF67}" type="presParOf" srcId="{F9D49FBB-F8BD-4E25-9197-6C64B941D15B}" destId="{AF7163E4-83F0-436C-B1C1-5AE581B6C694}" srcOrd="1" destOrd="0" presId="urn:microsoft.com/office/officeart/2005/8/layout/hierarchy4"/>
    <dgm:cxn modelId="{2F5F8AC6-C649-40EA-8A46-77742DEA1F2A}" type="presParOf" srcId="{F9D49FBB-F8BD-4E25-9197-6C64B941D15B}" destId="{3C5FEB08-A527-47D5-BCC2-C4651388D897}" srcOrd="2" destOrd="0" presId="urn:microsoft.com/office/officeart/2005/8/layout/hierarchy4"/>
    <dgm:cxn modelId="{108F822E-000C-47B6-BD87-3EB4E16121E3}" type="presParOf" srcId="{3C5FEB08-A527-47D5-BCC2-C4651388D897}" destId="{B8A16004-3D3A-4E35-A956-92A440F11771}" srcOrd="0" destOrd="0" presId="urn:microsoft.com/office/officeart/2005/8/layout/hierarchy4"/>
    <dgm:cxn modelId="{7FFD3645-7786-430A-BE56-16C7ADF12C0F}" type="presParOf" srcId="{B8A16004-3D3A-4E35-A956-92A440F11771}" destId="{028E5CDD-41ED-4E12-842C-7A54A0A4985E}" srcOrd="0" destOrd="0" presId="urn:microsoft.com/office/officeart/2005/8/layout/hierarchy4"/>
    <dgm:cxn modelId="{F15A9B00-BEA1-4D22-903A-9A385D79491C}" type="presParOf" srcId="{B8A16004-3D3A-4E35-A956-92A440F11771}" destId="{D61CAAED-D80D-4AF7-ADBA-D28AFDC75D49}" srcOrd="1" destOrd="0" presId="urn:microsoft.com/office/officeart/2005/8/layout/hierarchy4"/>
    <dgm:cxn modelId="{5A9C4483-C0BF-4833-A6F7-F3635079BCBB}" type="presParOf" srcId="{3C5FEB08-A527-47D5-BCC2-C4651388D897}" destId="{7A727412-5031-4CB7-A0D5-823EA3339F5F}" srcOrd="1" destOrd="0" presId="urn:microsoft.com/office/officeart/2005/8/layout/hierarchy4"/>
    <dgm:cxn modelId="{9BDBA9C1-496D-4A49-A519-37F487432DFC}" type="presParOf" srcId="{3C5FEB08-A527-47D5-BCC2-C4651388D897}" destId="{D78343DF-13AA-4FDC-8996-72E9FB4EF1B4}" srcOrd="2" destOrd="0" presId="urn:microsoft.com/office/officeart/2005/8/layout/hierarchy4"/>
    <dgm:cxn modelId="{7775E9AA-91FF-47DD-B031-C87519E5FC5D}" type="presParOf" srcId="{D78343DF-13AA-4FDC-8996-72E9FB4EF1B4}" destId="{F91DB195-237B-4814-A8E9-987B79F29B13}" srcOrd="0" destOrd="0" presId="urn:microsoft.com/office/officeart/2005/8/layout/hierarchy4"/>
    <dgm:cxn modelId="{086266A7-2B76-4C48-AE3F-63A45F9F6002}" type="presParOf" srcId="{D78343DF-13AA-4FDC-8996-72E9FB4EF1B4}" destId="{C7E5ADD2-B71B-4DB2-87EF-0C961CA77BE1}" srcOrd="1" destOrd="0" presId="urn:microsoft.com/office/officeart/2005/8/layout/hierarchy4"/>
    <dgm:cxn modelId="{B5A89E8E-D935-4C91-8312-1A1A04B84BB4}" type="presParOf" srcId="{3C5FEB08-A527-47D5-BCC2-C4651388D897}" destId="{B2B9E4A6-35FE-40F2-BE63-38DE0AB39D06}" srcOrd="3" destOrd="0" presId="urn:microsoft.com/office/officeart/2005/8/layout/hierarchy4"/>
    <dgm:cxn modelId="{1B1F5516-CF96-4F5C-A64A-405BA513ACDC}" type="presParOf" srcId="{3C5FEB08-A527-47D5-BCC2-C4651388D897}" destId="{D0C5AA77-7112-40FA-9518-EDB2312B6563}" srcOrd="4" destOrd="0" presId="urn:microsoft.com/office/officeart/2005/8/layout/hierarchy4"/>
    <dgm:cxn modelId="{B3B9F80B-6693-4D45-AE2D-BA88B548E021}" type="presParOf" srcId="{D0C5AA77-7112-40FA-9518-EDB2312B6563}" destId="{16A5A3C5-EDC6-4C92-B800-A88C400F21D0}" srcOrd="0" destOrd="0" presId="urn:microsoft.com/office/officeart/2005/8/layout/hierarchy4"/>
    <dgm:cxn modelId="{8D3C116E-2346-49E3-BB78-C05D45799FB9}" type="presParOf" srcId="{D0C5AA77-7112-40FA-9518-EDB2312B6563}" destId="{1252B8C7-8D55-454F-9648-A9315C742DB1}" srcOrd="1" destOrd="0" presId="urn:microsoft.com/office/officeart/2005/8/layout/hierarchy4"/>
    <dgm:cxn modelId="{BAF22A12-0013-45C3-88E1-F841956E305C}" type="presParOf" srcId="{8BC3008A-6437-4583-880C-39821EAF3545}" destId="{90269A43-3913-47E4-94B4-D2F8C8E753BA}" srcOrd="1" destOrd="0" presId="urn:microsoft.com/office/officeart/2005/8/layout/hierarchy4"/>
    <dgm:cxn modelId="{9F176CF8-09D3-4A63-89ED-A1DE075D3D2B}" type="presParOf" srcId="{8BC3008A-6437-4583-880C-39821EAF3545}" destId="{E5E17D8C-C58B-44AC-819B-69EFC9453019}" srcOrd="2" destOrd="0" presId="urn:microsoft.com/office/officeart/2005/8/layout/hierarchy4"/>
    <dgm:cxn modelId="{5E2EEFD9-A429-451B-8949-9621647DC3D9}" type="presParOf" srcId="{E5E17D8C-C58B-44AC-819B-69EFC9453019}" destId="{EFFD611B-B0F6-4CCE-A2D0-798A5946F815}" srcOrd="0" destOrd="0" presId="urn:microsoft.com/office/officeart/2005/8/layout/hierarchy4"/>
    <dgm:cxn modelId="{EA63F12D-E5D0-4C3A-9390-AF5F997BE55E}" type="presParOf" srcId="{E5E17D8C-C58B-44AC-819B-69EFC9453019}" destId="{CA1636DB-C09C-4299-8189-A922C884E8E7}" srcOrd="1" destOrd="0" presId="urn:microsoft.com/office/officeart/2005/8/layout/hierarchy4"/>
    <dgm:cxn modelId="{0DFF152C-3BFF-41C1-8A9A-A841DD92FB7E}" type="presParOf" srcId="{E5E17D8C-C58B-44AC-819B-69EFC9453019}" destId="{C122FD01-E3C9-47B1-80B1-C54A9904AA0D}" srcOrd="2" destOrd="0" presId="urn:microsoft.com/office/officeart/2005/8/layout/hierarchy4"/>
    <dgm:cxn modelId="{F637F1A2-C5AB-4FEA-BAD1-7482B92781EE}" type="presParOf" srcId="{C122FD01-E3C9-47B1-80B1-C54A9904AA0D}" destId="{BB65EDEB-C9B9-4D68-BAD5-A7FCA5F33C46}" srcOrd="0" destOrd="0" presId="urn:microsoft.com/office/officeart/2005/8/layout/hierarchy4"/>
    <dgm:cxn modelId="{B0EE232E-43C7-45A4-9864-FFB0C50DC70C}" type="presParOf" srcId="{BB65EDEB-C9B9-4D68-BAD5-A7FCA5F33C46}" destId="{D6D8D05F-45C5-4801-9714-264E3614243A}" srcOrd="0" destOrd="0" presId="urn:microsoft.com/office/officeart/2005/8/layout/hierarchy4"/>
    <dgm:cxn modelId="{ADD0552D-9723-4EE1-9E86-4EAE8F8EF6F0}" type="presParOf" srcId="{BB65EDEB-C9B9-4D68-BAD5-A7FCA5F33C46}" destId="{E5BB32C2-623A-4A48-BD3B-0A82A7F24B6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9E909-B8B8-470B-8CFC-731611373C59}">
      <dsp:nvSpPr>
        <dsp:cNvPr id="0" name=""/>
        <dsp:cNvSpPr/>
      </dsp:nvSpPr>
      <dsp:spPr>
        <a:xfrm>
          <a:off x="2466" y="3689"/>
          <a:ext cx="6677219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>
              <a:latin typeface="Calibri Light" panose="020F0302020204030204"/>
            </a:rPr>
            <a:t>Physics and Astronomy Garden</a:t>
          </a:r>
          <a:endParaRPr lang="en-US" sz="4600" kern="1200" dirty="0"/>
        </a:p>
      </dsp:txBody>
      <dsp:txXfrm>
        <a:off x="53453" y="54676"/>
        <a:ext cx="6575245" cy="1638867"/>
      </dsp:txXfrm>
    </dsp:sp>
    <dsp:sp modelId="{C93D79E0-6022-48E9-83C9-AAA0324F6659}">
      <dsp:nvSpPr>
        <dsp:cNvPr id="0" name=""/>
        <dsp:cNvSpPr/>
      </dsp:nvSpPr>
      <dsp:spPr>
        <a:xfrm>
          <a:off x="2466" y="1863661"/>
          <a:ext cx="4940629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Calibri Light" panose="020F0302020204030204"/>
            </a:rPr>
            <a:t>Collaborative project</a:t>
          </a:r>
          <a:endParaRPr lang="en-US" sz="2500" kern="1200" dirty="0"/>
        </a:p>
      </dsp:txBody>
      <dsp:txXfrm>
        <a:off x="53453" y="1914648"/>
        <a:ext cx="4838655" cy="1638867"/>
      </dsp:txXfrm>
    </dsp:sp>
    <dsp:sp modelId="{028E5CDD-41ED-4E12-842C-7A54A0A4985E}">
      <dsp:nvSpPr>
        <dsp:cNvPr id="0" name=""/>
        <dsp:cNvSpPr/>
      </dsp:nvSpPr>
      <dsp:spPr>
        <a:xfrm>
          <a:off x="2466" y="3723632"/>
          <a:ext cx="1602020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Calibri Light" panose="020F0302020204030204"/>
            </a:rPr>
            <a:t> Students</a:t>
          </a:r>
        </a:p>
      </dsp:txBody>
      <dsp:txXfrm>
        <a:off x="49388" y="3770554"/>
        <a:ext cx="1508176" cy="1646997"/>
      </dsp:txXfrm>
    </dsp:sp>
    <dsp:sp modelId="{F91DB195-237B-4814-A8E9-987B79F29B13}">
      <dsp:nvSpPr>
        <dsp:cNvPr id="0" name=""/>
        <dsp:cNvSpPr/>
      </dsp:nvSpPr>
      <dsp:spPr>
        <a:xfrm>
          <a:off x="1671771" y="3723632"/>
          <a:ext cx="1602020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Calibri Light" panose="020F0302020204030204"/>
            </a:rPr>
            <a:t> Research academic staff</a:t>
          </a:r>
          <a:endParaRPr lang="en-US" sz="1900" kern="1200" dirty="0"/>
        </a:p>
      </dsp:txBody>
      <dsp:txXfrm>
        <a:off x="1718693" y="3770554"/>
        <a:ext cx="1508176" cy="1646997"/>
      </dsp:txXfrm>
    </dsp:sp>
    <dsp:sp modelId="{16A5A3C5-EDC6-4C92-B800-A88C400F21D0}">
      <dsp:nvSpPr>
        <dsp:cNvPr id="0" name=""/>
        <dsp:cNvSpPr/>
      </dsp:nvSpPr>
      <dsp:spPr>
        <a:xfrm>
          <a:off x="3341076" y="3723632"/>
          <a:ext cx="1602020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Calibri Light" panose="020F0302020204030204"/>
            </a:rPr>
            <a:t> Professional Services</a:t>
          </a:r>
          <a:endParaRPr lang="en-US" sz="1900" kern="1200" dirty="0"/>
        </a:p>
      </dsp:txBody>
      <dsp:txXfrm>
        <a:off x="3387998" y="3770554"/>
        <a:ext cx="1508176" cy="1646997"/>
      </dsp:txXfrm>
    </dsp:sp>
    <dsp:sp modelId="{EFFD611B-B0F6-4CCE-A2D0-798A5946F815}">
      <dsp:nvSpPr>
        <dsp:cNvPr id="0" name=""/>
        <dsp:cNvSpPr/>
      </dsp:nvSpPr>
      <dsp:spPr>
        <a:xfrm>
          <a:off x="5077666" y="1863661"/>
          <a:ext cx="1602020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Calibri Light" panose="020F0302020204030204"/>
            </a:rPr>
            <a:t>Wellbeing</a:t>
          </a:r>
          <a:endParaRPr lang="en-US" sz="2500" kern="1200" dirty="0"/>
        </a:p>
      </dsp:txBody>
      <dsp:txXfrm>
        <a:off x="5124588" y="1910583"/>
        <a:ext cx="1508176" cy="1646997"/>
      </dsp:txXfrm>
    </dsp:sp>
    <dsp:sp modelId="{D6D8D05F-45C5-4801-9714-264E3614243A}">
      <dsp:nvSpPr>
        <dsp:cNvPr id="0" name=""/>
        <dsp:cNvSpPr/>
      </dsp:nvSpPr>
      <dsp:spPr>
        <a:xfrm>
          <a:off x="5077666" y="3723632"/>
          <a:ext cx="1602020" cy="1740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Calibri Light" panose="020F0302020204030204"/>
            </a:rPr>
            <a:t> Sustainability</a:t>
          </a:r>
          <a:endParaRPr lang="en-US" sz="1900" kern="1200" dirty="0"/>
        </a:p>
      </dsp:txBody>
      <dsp:txXfrm>
        <a:off x="5124588" y="3770554"/>
        <a:ext cx="1508176" cy="1646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C3818-1E06-4A70-9C82-53DF394039FB}" type="datetimeFigureOut"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54764-8794-4333-AE17-3048CA5CB7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replicated on other Schools</a:t>
            </a:r>
          </a:p>
          <a:p>
            <a:endParaRPr lang="en-US" dirty="0"/>
          </a:p>
          <a:p>
            <a:r>
              <a:rPr lang="en-US" dirty="0"/>
              <a:t>Can be used to test sustainable and robust watering system during summer months</a:t>
            </a:r>
          </a:p>
          <a:p>
            <a:pPr marL="285750" indent="-285750">
              <a:buFont typeface="Calibri,Sans-Serif"/>
              <a:buChar char="-"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54764-8794-4333-AE17-3048CA5CB770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D93184-A121-2BCC-009F-5AB490B5C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2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4" name="Rectangle 3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677C5-5589-28F3-65AA-9D7A510D2B32}"/>
              </a:ext>
            </a:extLst>
          </p:cNvPr>
          <p:cNvSpPr txBox="1"/>
          <p:nvPr/>
        </p:nvSpPr>
        <p:spPr>
          <a:xfrm>
            <a:off x="404553" y="2866150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Garden Project</a:t>
            </a:r>
          </a:p>
        </p:txBody>
      </p:sp>
      <p:sp>
        <p:nvSpPr>
          <p:cNvPr id="45" name="Rectangle: Rounded Corners 3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40E15-856E-4E7E-3F74-B756C7BCE2FB}"/>
              </a:ext>
            </a:extLst>
          </p:cNvPr>
          <p:cNvSpPr/>
          <p:nvPr/>
        </p:nvSpPr>
        <p:spPr>
          <a:xfrm>
            <a:off x="0" y="5268149"/>
            <a:ext cx="9783703" cy="1448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cs typeface="Calibri"/>
              </a:rPr>
              <a:t>Paula Stella Teixeira, Vivienne Wild, Janet Lovet, EDI, Alistair Mcleod,  </a:t>
            </a:r>
            <a:r>
              <a:rPr lang="en-US" sz="3200" dirty="0">
                <a:ea typeface="+mn-lt"/>
                <a:cs typeface="+mn-lt"/>
              </a:rPr>
              <a:t>Miriam West, Veronika Vašíčková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BC250F-4A2A-7B96-DC64-4C8A4F74441F}"/>
              </a:ext>
            </a:extLst>
          </p:cNvPr>
          <p:cNvSpPr txBox="1"/>
          <p:nvPr/>
        </p:nvSpPr>
        <p:spPr>
          <a:xfrm>
            <a:off x="1008763" y="131703"/>
            <a:ext cx="91749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Autumn 2021: Wellbeing action plan of the EDI</a:t>
            </a:r>
          </a:p>
        </p:txBody>
      </p:sp>
      <p:pic>
        <p:nvPicPr>
          <p:cNvPr id="8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9DE65E5E-4D20-2ADA-81A5-8ADF88A3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93" y="5944850"/>
            <a:ext cx="20692533" cy="91378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82C7422-E904-E2E7-B3A0-E7C77F1EB1BB}"/>
              </a:ext>
            </a:extLst>
          </p:cNvPr>
          <p:cNvSpPr/>
          <p:nvPr/>
        </p:nvSpPr>
        <p:spPr>
          <a:xfrm>
            <a:off x="390769" y="351692"/>
            <a:ext cx="534051" cy="545774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1474E-7059-7212-9030-8C378F00EAAB}"/>
              </a:ext>
            </a:extLst>
          </p:cNvPr>
          <p:cNvSpPr txBox="1"/>
          <p:nvPr/>
        </p:nvSpPr>
        <p:spPr>
          <a:xfrm>
            <a:off x="963173" y="743907"/>
            <a:ext cx="917497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Spring 2022: Start pilot project with Transitions Team</a:t>
            </a:r>
          </a:p>
          <a:p>
            <a:r>
              <a:rPr lang="en-US" sz="2800" dirty="0">
                <a:cs typeface="Calibri"/>
              </a:rPr>
              <a:t>                       - cleared the bed from shrubs and roots</a:t>
            </a:r>
          </a:p>
          <a:p>
            <a:r>
              <a:rPr lang="en-US" sz="2800" dirty="0">
                <a:cs typeface="Calibri"/>
              </a:rPr>
              <a:t>                       - prepared soil with compost</a:t>
            </a:r>
          </a:p>
          <a:p>
            <a:r>
              <a:rPr lang="en-US" sz="2800" dirty="0">
                <a:cs typeface="Calibri"/>
              </a:rPr>
              <a:t>                       - began planting vegetables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5BF3511-47F4-A399-AD88-B9B83CF4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89" y="2533208"/>
            <a:ext cx="4697044" cy="3354661"/>
          </a:xfrm>
          <a:prstGeom prst="rect">
            <a:avLst/>
          </a:prstGeom>
        </p:spPr>
      </p:pic>
      <p:pic>
        <p:nvPicPr>
          <p:cNvPr id="6" name="Picture 10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93212D45-F58B-AB4D-6CAC-0CBA9EFAF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502" y="2560967"/>
            <a:ext cx="5413454" cy="32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9DE65E5E-4D20-2ADA-81A5-8ADF88A3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93" y="5944850"/>
            <a:ext cx="20692533" cy="91378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82C7422-E904-E2E7-B3A0-E7C77F1EB1BB}"/>
              </a:ext>
            </a:extLst>
          </p:cNvPr>
          <p:cNvSpPr/>
          <p:nvPr/>
        </p:nvSpPr>
        <p:spPr>
          <a:xfrm>
            <a:off x="390769" y="351692"/>
            <a:ext cx="534051" cy="545774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6EF44-A6B4-66BE-BD1B-B3648EA0209F}"/>
              </a:ext>
            </a:extLst>
          </p:cNvPr>
          <p:cNvSpPr txBox="1"/>
          <p:nvPr/>
        </p:nvSpPr>
        <p:spPr>
          <a:xfrm>
            <a:off x="1008763" y="2645650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Summer 2022: Gardening sessions, harvesting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D3AA6D-0C46-96AA-A889-026C62EF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69" y="209339"/>
            <a:ext cx="4605866" cy="234927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CD63F4A-1A97-9C61-92D8-3E62FA15A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94" y="250839"/>
            <a:ext cx="4462584" cy="2318373"/>
          </a:xfrm>
          <a:prstGeom prst="rect">
            <a:avLst/>
          </a:prstGeom>
        </p:spPr>
      </p:pic>
      <p:pic>
        <p:nvPicPr>
          <p:cNvPr id="4" name="Picture 4" descr="A picture containing plant, bean, vegetable&#10;&#10;Description automatically generated">
            <a:extLst>
              <a:ext uri="{FF2B5EF4-FFF2-40B4-BE49-F238E27FC236}">
                <a16:creationId xmlns:a16="http://schemas.microsoft.com/office/drawing/2014/main" id="{392B9262-7D09-7745-DD49-4DEA9816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067" y="3298031"/>
            <a:ext cx="3563815" cy="2424195"/>
          </a:xfrm>
          <a:prstGeom prst="rect">
            <a:avLst/>
          </a:prstGeom>
        </p:spPr>
      </p:pic>
      <p:pic>
        <p:nvPicPr>
          <p:cNvPr id="5" name="Picture 5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E5EB073-3C7E-C328-6729-9BB570262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553" y="3296659"/>
            <a:ext cx="3342379" cy="242042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AA61BDD-766D-67FD-D9FF-967145C04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95" y="3298368"/>
            <a:ext cx="3283764" cy="24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BC250F-4A2A-7B96-DC64-4C8A4F74441F}"/>
              </a:ext>
            </a:extLst>
          </p:cNvPr>
          <p:cNvSpPr txBox="1"/>
          <p:nvPr/>
        </p:nvSpPr>
        <p:spPr>
          <a:xfrm>
            <a:off x="1008763" y="131703"/>
            <a:ext cx="91749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Autumn 2021: Wellbeing action plan of the EDI</a:t>
            </a:r>
          </a:p>
        </p:txBody>
      </p:sp>
      <p:pic>
        <p:nvPicPr>
          <p:cNvPr id="8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9DE65E5E-4D20-2ADA-81A5-8ADF88A3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93" y="5944850"/>
            <a:ext cx="20692533" cy="91378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82C7422-E904-E2E7-B3A0-E7C77F1EB1BB}"/>
              </a:ext>
            </a:extLst>
          </p:cNvPr>
          <p:cNvSpPr/>
          <p:nvPr/>
        </p:nvSpPr>
        <p:spPr>
          <a:xfrm>
            <a:off x="390769" y="351692"/>
            <a:ext cx="534051" cy="545774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1474E-7059-7212-9030-8C378F00EAAB}"/>
              </a:ext>
            </a:extLst>
          </p:cNvPr>
          <p:cNvSpPr txBox="1"/>
          <p:nvPr/>
        </p:nvSpPr>
        <p:spPr>
          <a:xfrm>
            <a:off x="963173" y="743907"/>
            <a:ext cx="917497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Spring 2022: Start pilot project with Transitions Team</a:t>
            </a:r>
          </a:p>
          <a:p>
            <a:r>
              <a:rPr lang="en-US" sz="2800" dirty="0">
                <a:cs typeface="Calibri"/>
              </a:rPr>
              <a:t>                       - cleared the bed from shrubs and roots</a:t>
            </a:r>
          </a:p>
          <a:p>
            <a:r>
              <a:rPr lang="en-US" sz="2800" dirty="0">
                <a:cs typeface="Calibri"/>
              </a:rPr>
              <a:t>                       - prepared soil with compost</a:t>
            </a:r>
          </a:p>
          <a:p>
            <a:r>
              <a:rPr lang="en-US" sz="2800" dirty="0">
                <a:cs typeface="Calibri"/>
              </a:rPr>
              <a:t>                       - began planting vegetables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6EF44-A6B4-66BE-BD1B-B3648EA0209F}"/>
              </a:ext>
            </a:extLst>
          </p:cNvPr>
          <p:cNvSpPr txBox="1"/>
          <p:nvPr/>
        </p:nvSpPr>
        <p:spPr>
          <a:xfrm>
            <a:off x="1008763" y="2645650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Summer 2022: Gardening sessions, harvesting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8C117-CD96-A5DF-0F8C-A553013D4CB5}"/>
              </a:ext>
            </a:extLst>
          </p:cNvPr>
          <p:cNvSpPr txBox="1"/>
          <p:nvPr/>
        </p:nvSpPr>
        <p:spPr>
          <a:xfrm>
            <a:off x="1008763" y="3296933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Autumn 2022: Planted Scottish native wild bulbs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A01BC7BA-7F76-1487-7FAA-015596F9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272" y="295538"/>
            <a:ext cx="3270738" cy="4625692"/>
          </a:xfrm>
          <a:prstGeom prst="rect">
            <a:avLst/>
          </a:prstGeo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31B5EF7-45E2-DEB3-6F6D-1EDCE498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112482"/>
            <a:ext cx="6051712" cy="15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BC250F-4A2A-7B96-DC64-4C8A4F74441F}"/>
              </a:ext>
            </a:extLst>
          </p:cNvPr>
          <p:cNvSpPr txBox="1"/>
          <p:nvPr/>
        </p:nvSpPr>
        <p:spPr>
          <a:xfrm>
            <a:off x="1008763" y="131703"/>
            <a:ext cx="91749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Autumn 2021: Wellbeing action plan of the EDI</a:t>
            </a:r>
          </a:p>
        </p:txBody>
      </p:sp>
      <p:pic>
        <p:nvPicPr>
          <p:cNvPr id="8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9DE65E5E-4D20-2ADA-81A5-8ADF88A3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93" y="5944850"/>
            <a:ext cx="20692533" cy="91378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82C7422-E904-E2E7-B3A0-E7C77F1EB1BB}"/>
              </a:ext>
            </a:extLst>
          </p:cNvPr>
          <p:cNvSpPr/>
          <p:nvPr/>
        </p:nvSpPr>
        <p:spPr>
          <a:xfrm>
            <a:off x="390769" y="351692"/>
            <a:ext cx="534051" cy="545774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1474E-7059-7212-9030-8C378F00EAAB}"/>
              </a:ext>
            </a:extLst>
          </p:cNvPr>
          <p:cNvSpPr txBox="1"/>
          <p:nvPr/>
        </p:nvSpPr>
        <p:spPr>
          <a:xfrm>
            <a:off x="963173" y="743907"/>
            <a:ext cx="917497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Spring 2022: Start pilot project with Transitions Team</a:t>
            </a:r>
          </a:p>
          <a:p>
            <a:r>
              <a:rPr lang="en-US" sz="2800" dirty="0">
                <a:cs typeface="Calibri"/>
              </a:rPr>
              <a:t>                       - cleared the bed from shrubs and roots</a:t>
            </a:r>
          </a:p>
          <a:p>
            <a:r>
              <a:rPr lang="en-US" sz="2800" dirty="0">
                <a:cs typeface="Calibri"/>
              </a:rPr>
              <a:t>                       - prepared soil with compost</a:t>
            </a:r>
          </a:p>
          <a:p>
            <a:r>
              <a:rPr lang="en-US" sz="2800" dirty="0">
                <a:cs typeface="Calibri"/>
              </a:rPr>
              <a:t>                       - began planting vegetables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6EF44-A6B4-66BE-BD1B-B3648EA0209F}"/>
              </a:ext>
            </a:extLst>
          </p:cNvPr>
          <p:cNvSpPr txBox="1"/>
          <p:nvPr/>
        </p:nvSpPr>
        <p:spPr>
          <a:xfrm>
            <a:off x="1008763" y="2645650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Summer 2022: Gardening sessions, harvesting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8C117-CD96-A5DF-0F8C-A553013D4CB5}"/>
              </a:ext>
            </a:extLst>
          </p:cNvPr>
          <p:cNvSpPr txBox="1"/>
          <p:nvPr/>
        </p:nvSpPr>
        <p:spPr>
          <a:xfrm>
            <a:off x="1008763" y="3296933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Autumn 2022: Planted Scottish native wild bulbs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05C9F-B68F-6DCE-CD76-65A51BEDEEA2}"/>
              </a:ext>
            </a:extLst>
          </p:cNvPr>
          <p:cNvSpPr txBox="1"/>
          <p:nvPr/>
        </p:nvSpPr>
        <p:spPr>
          <a:xfrm>
            <a:off x="1008763" y="3850523"/>
            <a:ext cx="917497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Winter 2022: applied for Enhancement funding</a:t>
            </a:r>
            <a:endParaRPr lang="en-US">
              <a:cs typeface="Calibri"/>
            </a:endParaRPr>
          </a:p>
          <a:p>
            <a:r>
              <a:rPr lang="en-US" sz="2800" dirty="0">
                <a:cs typeface="Calibri"/>
              </a:rPr>
              <a:t>                       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CBE5C-B956-3A35-D3BA-BF7FF7AED41F}"/>
              </a:ext>
            </a:extLst>
          </p:cNvPr>
          <p:cNvSpPr txBox="1"/>
          <p:nvPr/>
        </p:nvSpPr>
        <p:spPr>
          <a:xfrm>
            <a:off x="1073892" y="4423651"/>
            <a:ext cx="917497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Spring 2023: Purchasing gardening material</a:t>
            </a:r>
          </a:p>
          <a:p>
            <a:r>
              <a:rPr lang="en-US" sz="2800" dirty="0">
                <a:cs typeface="Calibri"/>
              </a:rPr>
              <a:t>                        Build toolshed, solar powered watering system</a:t>
            </a:r>
          </a:p>
          <a:p>
            <a:r>
              <a:rPr lang="en-US" sz="2800" dirty="0">
                <a:cs typeface="Calibri"/>
              </a:rPr>
              <a:t>                        Gardening sessions</a:t>
            </a:r>
          </a:p>
        </p:txBody>
      </p:sp>
    </p:spTree>
    <p:extLst>
      <p:ext uri="{BB962C8B-B14F-4D97-AF65-F5344CB8AC3E}">
        <p14:creationId xmlns:p14="http://schemas.microsoft.com/office/powerpoint/2010/main" val="40529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9DE65E5E-4D20-2ADA-81A5-8ADF88A3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193" y="5944850"/>
            <a:ext cx="20692533" cy="913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63334-7F07-C6F4-0BC7-6C5323E53198}"/>
              </a:ext>
            </a:extLst>
          </p:cNvPr>
          <p:cNvSpPr txBox="1"/>
          <p:nvPr/>
        </p:nvSpPr>
        <p:spPr>
          <a:xfrm>
            <a:off x="348151" y="1848692"/>
            <a:ext cx="46840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Student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69E2C-8FB8-65FC-C5BE-533F77EBC48C}"/>
              </a:ext>
            </a:extLst>
          </p:cNvPr>
          <p:cNvSpPr txBox="1"/>
          <p:nvPr/>
        </p:nvSpPr>
        <p:spPr>
          <a:xfrm>
            <a:off x="298590" y="2550384"/>
            <a:ext cx="495446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cs typeface="Calibri"/>
              </a:rPr>
              <a:t>"improved physical and mental health"</a:t>
            </a:r>
          </a:p>
          <a:p>
            <a:endParaRPr lang="en-US" sz="2000" i="1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“Enhanced sense of community at the School” </a:t>
            </a:r>
            <a:endParaRPr lang="en-US" dirty="0">
              <a:ea typeface="+mn-lt"/>
              <a:cs typeface="+mn-lt"/>
            </a:endParaRPr>
          </a:p>
          <a:p>
            <a:endParaRPr lang="en-US" sz="2000" i="1" dirty="0">
              <a:cs typeface="Calibri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A2288FF-59B2-CBE6-34DE-FB4139B41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491623"/>
              </p:ext>
            </p:extLst>
          </p:nvPr>
        </p:nvGraphicFramePr>
        <p:xfrm>
          <a:off x="5151641" y="232508"/>
          <a:ext cx="6682153" cy="546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45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649</Words>
  <Application>Microsoft Office PowerPoint</Application>
  <PresentationFormat>Widescreen</PresentationFormat>
  <Paragraphs>47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Calibri,Sans-Serif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Palmer</dc:creator>
  <cp:lastModifiedBy>Laura Palmer</cp:lastModifiedBy>
  <cp:revision>312</cp:revision>
  <dcterms:created xsi:type="dcterms:W3CDTF">2023-03-28T07:18:55Z</dcterms:created>
  <dcterms:modified xsi:type="dcterms:W3CDTF">2023-03-28T12:59:48Z</dcterms:modified>
</cp:coreProperties>
</file>